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4" r:id="rId3"/>
    <p:sldId id="265" r:id="rId4"/>
    <p:sldId id="266" r:id="rId5"/>
    <p:sldId id="267" r:id="rId6"/>
    <p:sldId id="268" r:id="rId7"/>
    <p:sldId id="269" r:id="rId8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171F"/>
    <a:srgbClr val="142209"/>
    <a:srgbClr val="4C051E"/>
    <a:srgbClr val="320039"/>
    <a:srgbClr val="4A4136"/>
    <a:srgbClr val="5C532C"/>
    <a:srgbClr val="662648"/>
    <a:srgbClr val="7A2554"/>
    <a:srgbClr val="562040"/>
    <a:srgbClr val="413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9" d="100"/>
          <a:sy n="149" d="100"/>
        </p:scale>
        <p:origin x="504" y="114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 descr="Uma imagem contendo ao ar livre&#10;&#10;Descrição gerada automaticamente">
            <a:extLst>
              <a:ext uri="{FF2B5EF4-FFF2-40B4-BE49-F238E27FC236}">
                <a16:creationId xmlns:a16="http://schemas.microsoft.com/office/drawing/2014/main" id="{DE086883-5B19-4B77-8895-D3CD57D28F2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142209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  <p:extLst>
      <p:ext uri="{BB962C8B-B14F-4D97-AF65-F5344CB8AC3E}">
        <p14:creationId xmlns:p14="http://schemas.microsoft.com/office/powerpoint/2010/main" val="369902063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m 5" descr="Uma imagem contendo edifício&#10;&#10;Descrição gerada automaticamente">
            <a:extLst>
              <a:ext uri="{FF2B5EF4-FFF2-40B4-BE49-F238E27FC236}">
                <a16:creationId xmlns:a16="http://schemas.microsoft.com/office/drawing/2014/main" id="{3A3068C2-39DD-4937-8FE3-73355C77928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42209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14220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312917842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BCE9FAC7-E102-4A2A-A321-B3972675F7D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42209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31732430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2" r:id="rId1"/>
    <p:sldLayoutId id="2147483683" r:id="rId2"/>
    <p:sldLayoutId id="2147483684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77B4EFB4-3AB6-4378-A52B-CFEBB89A6E3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MÚSICA CELESTE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1C14DF4E-FB16-4245-9A79-5ACCAB32BA7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29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E7621C7-D5B2-4CB6-B21F-6FD16A25FC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MÚSICA CELESTE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B0528D8B-DC5C-46E6-A697-58260412136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29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A0F34210-91FA-4894-98A8-D37FECD6EEC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Ó, que música celeste </a:t>
            </a:r>
          </a:p>
          <a:p>
            <a:r>
              <a:rPr lang="pt-BR" dirty="0"/>
              <a:t>vem das ondas do mar; </a:t>
            </a:r>
          </a:p>
          <a:p>
            <a:r>
              <a:rPr lang="pt-BR" dirty="0"/>
              <a:t>Comove </a:t>
            </a:r>
            <a:r>
              <a:rPr lang="pt-BR" dirty="0" err="1"/>
              <a:t>minh’alma</a:t>
            </a:r>
            <a:r>
              <a:rPr lang="pt-BR" dirty="0"/>
              <a:t> qual </a:t>
            </a:r>
          </a:p>
          <a:p>
            <a:r>
              <a:rPr lang="pt-BR" dirty="0"/>
              <a:t>santa canção.</a:t>
            </a:r>
          </a:p>
        </p:txBody>
      </p:sp>
    </p:spTree>
    <p:extLst>
      <p:ext uri="{BB962C8B-B14F-4D97-AF65-F5344CB8AC3E}">
        <p14:creationId xmlns:p14="http://schemas.microsoft.com/office/powerpoint/2010/main" val="16165300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E7621C7-D5B2-4CB6-B21F-6FD16A25FC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MÚSICA CELESTE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B0528D8B-DC5C-46E6-A697-58260412136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29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A0F34210-91FA-4894-98A8-D37FECD6EEC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Como vozes de anjos </a:t>
            </a:r>
          </a:p>
          <a:p>
            <a:r>
              <a:rPr lang="pt-BR" dirty="0"/>
              <a:t>ressoando no ar, </a:t>
            </a:r>
          </a:p>
          <a:p>
            <a:r>
              <a:rPr lang="pt-BR" dirty="0"/>
              <a:t>Para mim são, essas notas, </a:t>
            </a:r>
          </a:p>
          <a:p>
            <a:r>
              <a:rPr lang="pt-BR" dirty="0"/>
              <a:t>melodia celestial.</a:t>
            </a:r>
          </a:p>
        </p:txBody>
      </p:sp>
    </p:spTree>
    <p:extLst>
      <p:ext uri="{BB962C8B-B14F-4D97-AF65-F5344CB8AC3E}">
        <p14:creationId xmlns:p14="http://schemas.microsoft.com/office/powerpoint/2010/main" val="333457584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E7621C7-D5B2-4CB6-B21F-6FD16A25FC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MÚSICA CELESTE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B0528D8B-DC5C-46E6-A697-58260412136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29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A0F34210-91FA-4894-98A8-D37FECD6EEC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Contemplando as lindas </a:t>
            </a:r>
          </a:p>
          <a:p>
            <a:r>
              <a:rPr lang="pt-BR" dirty="0"/>
              <a:t>praias, me detenho a orar </a:t>
            </a:r>
          </a:p>
          <a:p>
            <a:r>
              <a:rPr lang="pt-BR" dirty="0"/>
              <a:t>E, com fervente prece, </a:t>
            </a:r>
          </a:p>
          <a:p>
            <a:r>
              <a:rPr lang="pt-BR" dirty="0"/>
              <a:t>ao Senhor vou clamar:</a:t>
            </a:r>
          </a:p>
        </p:txBody>
      </p:sp>
    </p:spTree>
    <p:extLst>
      <p:ext uri="{BB962C8B-B14F-4D97-AF65-F5344CB8AC3E}">
        <p14:creationId xmlns:p14="http://schemas.microsoft.com/office/powerpoint/2010/main" val="12566258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E7621C7-D5B2-4CB6-B21F-6FD16A25FC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MÚSICA CELESTE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B0528D8B-DC5C-46E6-A697-58260412136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29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A0F34210-91FA-4894-98A8-D37FECD6EEC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“Ó, envia Teus anjos, </a:t>
            </a:r>
          </a:p>
          <a:p>
            <a:r>
              <a:rPr lang="pt-BR" dirty="0"/>
              <a:t>amável Jesus! </a:t>
            </a:r>
          </a:p>
          <a:p>
            <a:r>
              <a:rPr lang="pt-BR" dirty="0"/>
              <a:t>Com Tua mão tão cuidadosa </a:t>
            </a:r>
          </a:p>
          <a:p>
            <a:r>
              <a:rPr lang="pt-BR" dirty="0"/>
              <a:t>me protege e conduz.”</a:t>
            </a:r>
          </a:p>
        </p:txBody>
      </p:sp>
    </p:spTree>
    <p:extLst>
      <p:ext uri="{BB962C8B-B14F-4D97-AF65-F5344CB8AC3E}">
        <p14:creationId xmlns:p14="http://schemas.microsoft.com/office/powerpoint/2010/main" val="82408680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E7621C7-D5B2-4CB6-B21F-6FD16A25FC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MÚSICA CELESTE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B0528D8B-DC5C-46E6-A697-58260412136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29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A0F34210-91FA-4894-98A8-D37FECD6EEC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Em forte tempestade, </a:t>
            </a:r>
          </a:p>
          <a:p>
            <a:r>
              <a:rPr lang="pt-BR" dirty="0"/>
              <a:t>que infunde pavor, </a:t>
            </a:r>
          </a:p>
          <a:p>
            <a:r>
              <a:rPr lang="pt-BR" dirty="0"/>
              <a:t>Não tenho temores: </a:t>
            </a:r>
          </a:p>
          <a:p>
            <a:r>
              <a:rPr lang="pt-BR" dirty="0"/>
              <a:t>Jesus ao meu lado está.</a:t>
            </a:r>
          </a:p>
        </p:txBody>
      </p:sp>
    </p:spTree>
    <p:extLst>
      <p:ext uri="{BB962C8B-B14F-4D97-AF65-F5344CB8AC3E}">
        <p14:creationId xmlns:p14="http://schemas.microsoft.com/office/powerpoint/2010/main" val="53053009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E7621C7-D5B2-4CB6-B21F-6FD16A25FC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MÚSICA CELESTE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B0528D8B-DC5C-46E6-A697-58260412136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29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A0F34210-91FA-4894-98A8-D37FECD6EEC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Diante das lutas, ouço </a:t>
            </a:r>
          </a:p>
          <a:p>
            <a:r>
              <a:rPr lang="pt-BR" dirty="0"/>
              <a:t>a linda canção </a:t>
            </a:r>
          </a:p>
          <a:p>
            <a:r>
              <a:rPr lang="pt-BR" dirty="0"/>
              <a:t>Falando aos meus ouvidos </a:t>
            </a:r>
          </a:p>
          <a:p>
            <a:r>
              <a:rPr lang="pt-BR" dirty="0"/>
              <a:t>palavras de salvação.</a:t>
            </a:r>
          </a:p>
        </p:txBody>
      </p:sp>
    </p:spTree>
    <p:extLst>
      <p:ext uri="{BB962C8B-B14F-4D97-AF65-F5344CB8AC3E}">
        <p14:creationId xmlns:p14="http://schemas.microsoft.com/office/powerpoint/2010/main" val="174758886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1682</TotalTime>
  <Words>130</Words>
  <Application>Microsoft Office PowerPoint</Application>
  <PresentationFormat>Apresentação na tela (16:9)</PresentationFormat>
  <Paragraphs>38</Paragraphs>
  <Slides>7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7</vt:i4>
      </vt:variant>
    </vt:vector>
  </HeadingPairs>
  <TitlesOfParts>
    <vt:vector size="13" baseType="lpstr">
      <vt:lpstr>Arial</vt:lpstr>
      <vt:lpstr>BentonSans Black</vt:lpstr>
      <vt:lpstr>BentonSans Bold</vt:lpstr>
      <vt:lpstr>BentonSans Regular</vt:lpstr>
      <vt:lpstr>Calibri</vt:lpstr>
      <vt:lpstr>Tema do Office</vt:lpstr>
      <vt:lpstr>MÚSICA CELESTE</vt:lpstr>
      <vt:lpstr>MÚSICA CELESTE</vt:lpstr>
      <vt:lpstr>MÚSICA CELESTE</vt:lpstr>
      <vt:lpstr>MÚSICA CELESTE</vt:lpstr>
      <vt:lpstr>MÚSICA CELESTE</vt:lpstr>
      <vt:lpstr>MÚSICA CELESTE</vt:lpstr>
      <vt:lpstr>MÚSICA CELESTE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16</cp:revision>
  <dcterms:created xsi:type="dcterms:W3CDTF">2019-03-12T19:19:25Z</dcterms:created>
  <dcterms:modified xsi:type="dcterms:W3CDTF">2019-06-12T23:28:12Z</dcterms:modified>
</cp:coreProperties>
</file>

<file path=docProps/thumbnail.jpeg>
</file>